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30adeb1f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30adeb1f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b30adeb1f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b30adeb1f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30adeb1f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30adeb1f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30adeb1f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30adeb1f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30adeb1f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30adeb1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30adeb1f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30adeb1f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30adeb1f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30adeb1f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30adeb1f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30adeb1f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30adeb1f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30adeb1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30adeb1f8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b30adeb1f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30adeb1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30adeb1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30adeb1f8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b30adeb1f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30adeb1f8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30adeb1f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30adeb1f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30adeb1f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30adeb1f8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b30adeb1f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30adeb1f8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b30adeb1f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30adeb1f8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30adeb1f8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30adeb1f8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b30adeb1f8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30adeb1f8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b30adeb1f8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30adeb1f8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b30adeb1f8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b30adeb1f8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b30adeb1f8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30adeb1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b30adeb1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b30adeb1f8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b30adeb1f8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30adeb1f8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b30adeb1f8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30adeb1f8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30adeb1f8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b30adeb1f8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b30adeb1f8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30adeb1f8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30adeb1f8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30adeb1f8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30adeb1f8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30adeb1f8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b30adeb1f8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30adeb1f8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b30adeb1f8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b30adeb1f8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b30adeb1f8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30adeb1f8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b30adeb1f8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30adeb1f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b30adeb1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30adeb1f8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b30adeb1f8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30adeb1f8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b30adeb1f8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30adeb1f8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b30adeb1f8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b30adeb1f8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b30adeb1f8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b30adeb1f8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b30adeb1f8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30adeb1f8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30adeb1f8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30adeb1f8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30adeb1f8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30adeb1f8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b30adeb1f8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30adeb1f8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b30adeb1f8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30adeb1f8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30adeb1f8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b30adeb1f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b30adeb1f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30adeb1f8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30adeb1f8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30adeb1f8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b30adeb1f8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b30adeb1f8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b30adeb1f8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30adeb1f8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b30adeb1f8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b30adeb1f8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b30adeb1f8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b30adeb1f8_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b30adeb1f8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b30adeb1f8_2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b30adeb1f8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b30adeb1f8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b30adeb1f8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30adeb1f8_2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b30adeb1f8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b30adeb1f8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b30adeb1f8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30adeb1f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30adeb1f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b30adeb1f8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b30adeb1f8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b30adeb1f8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b30adeb1f8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b30adeb1f8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b30adeb1f8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b30adeb1f8_2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b30adeb1f8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b30adeb1f8_2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b30adeb1f8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30adeb1f8_2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b30adeb1f8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b30adeb1f8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b30adeb1f8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b30adeb1f8_2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b30adeb1f8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b30adeb1f8_2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b30adeb1f8_2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b30adeb1f8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b30adeb1f8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30adeb1f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b30adeb1f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b30adeb1f8_2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b30adeb1f8_2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b30adeb1f8_2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b30adeb1f8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b30adeb1f8_2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b30adeb1f8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30adeb1f8_2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b30adeb1f8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b30adeb1f8_2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b30adeb1f8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b30adeb1f8_2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b30adeb1f8_2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b30adeb1f8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b30adeb1f8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b30adeb1f8_2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b30adeb1f8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b30adeb1f8_2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b30adeb1f8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30adeb1f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30adeb1f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30adeb1f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30adeb1f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Introduction To Robot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SW-Control&amp;Simulation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17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460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73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65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8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6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55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80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94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85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64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29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29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26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191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3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37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08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81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37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11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76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751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066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292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460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086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460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90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550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647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63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647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111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751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03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91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37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10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94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191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78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91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84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069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91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246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13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25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460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17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92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455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7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7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81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20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68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053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9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08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28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85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23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11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02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29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743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695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75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191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55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403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45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084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37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86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